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  <p:sldId id="270" r:id="rId12"/>
    <p:sldId id="274" r:id="rId13"/>
    <p:sldId id="271" r:id="rId14"/>
    <p:sldId id="266" r:id="rId15"/>
    <p:sldId id="267" r:id="rId16"/>
    <p:sldId id="268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2AF28-AC8C-4F51-BEDE-1C2A08899B7A}" type="datetimeFigureOut">
              <a:rPr lang="en-US" smtClean="0"/>
              <a:pPr/>
              <a:t>3/17/2011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0EF75-77DA-4264-9A53-79FD66E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5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Emperor Strikes Back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Don Browning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socce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304800"/>
            <a:ext cx="1905000" cy="2267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76800" y="304800"/>
            <a:ext cx="304800" cy="233910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</a:p>
          <a:p>
            <a:r>
              <a:rPr lang="en-US" sz="1600" dirty="0" smtClean="0"/>
              <a:t>O</a:t>
            </a:r>
          </a:p>
          <a:p>
            <a:r>
              <a:rPr lang="en-US" sz="1600" dirty="0" smtClean="0"/>
              <a:t>N</a:t>
            </a:r>
          </a:p>
          <a:p>
            <a:r>
              <a:rPr lang="en-US" sz="1600" dirty="0" smtClean="0"/>
              <a:t>O</a:t>
            </a:r>
          </a:p>
          <a:p>
            <a:r>
              <a:rPr lang="en-US" sz="1600" dirty="0" smtClean="0"/>
              <a:t>P</a:t>
            </a:r>
          </a:p>
          <a:p>
            <a:r>
              <a:rPr lang="en-US" sz="1600" dirty="0" smtClean="0"/>
              <a:t>O</a:t>
            </a:r>
          </a:p>
          <a:p>
            <a:r>
              <a:rPr lang="en-US" sz="1600" dirty="0" smtClean="0"/>
              <a:t>L</a:t>
            </a:r>
          </a:p>
          <a:p>
            <a:r>
              <a:rPr lang="en-US" sz="1600" dirty="0" smtClean="0"/>
              <a:t>I</a:t>
            </a:r>
          </a:p>
          <a:p>
            <a:r>
              <a:rPr lang="en-US" sz="1600" dirty="0" smtClean="0"/>
              <a:t>S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Why?</a:t>
            </a:r>
            <a:br>
              <a:rPr lang="en-US" dirty="0" smtClean="0"/>
            </a:br>
            <a:r>
              <a:rPr lang="en-US" dirty="0" smtClean="0"/>
              <a:t>3. Major Trading Route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Bay of Bothnia, Baltic Sea and North Sea are major trading routes.</a:t>
            </a:r>
          </a:p>
          <a:p>
            <a:r>
              <a:rPr lang="en-US" dirty="0" smtClean="0"/>
              <a:t>Ships can be sent to a lot of other countries to trade and to bring in resources that are needed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:\Don\sweden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886200"/>
            <a:ext cx="352425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Building #1 The Castle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Named </a:t>
            </a:r>
            <a:r>
              <a:rPr lang="en-US" dirty="0" smtClean="0">
                <a:solidFill>
                  <a:srgbClr val="0070C0"/>
                </a:solidFill>
              </a:rPr>
              <a:t>Castle of Don</a:t>
            </a:r>
          </a:p>
          <a:p>
            <a:r>
              <a:rPr lang="en-US" dirty="0" smtClean="0"/>
              <a:t>This is where the royal family lives</a:t>
            </a:r>
          </a:p>
          <a:p>
            <a:r>
              <a:rPr lang="en-US" dirty="0" smtClean="0"/>
              <a:t>This is the center of the capital where all the celebrations are</a:t>
            </a:r>
          </a:p>
          <a:p>
            <a:r>
              <a:rPr lang="en-US" dirty="0" smtClean="0"/>
              <a:t>This is the most important because it protects the ruler of </a:t>
            </a:r>
            <a:r>
              <a:rPr lang="en-US" dirty="0" smtClean="0">
                <a:solidFill>
                  <a:srgbClr val="0070C0"/>
                </a:solidFill>
              </a:rPr>
              <a:t>Donopolis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tockholm_kungliga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419600"/>
            <a:ext cx="2819400" cy="21051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Important Building #2 The Royal Armory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named </a:t>
            </a:r>
            <a:r>
              <a:rPr lang="en-US" dirty="0" smtClean="0">
                <a:solidFill>
                  <a:srgbClr val="0070C0"/>
                </a:solidFill>
              </a:rPr>
              <a:t>The Royal Armory</a:t>
            </a:r>
          </a:p>
          <a:p>
            <a:r>
              <a:rPr lang="en-US" dirty="0" smtClean="0"/>
              <a:t>This is where the soldiers are trained to protect</a:t>
            </a:r>
            <a:r>
              <a:rPr lang="en-US" dirty="0" smtClean="0">
                <a:solidFill>
                  <a:srgbClr val="0070C0"/>
                </a:solidFill>
              </a:rPr>
              <a:t> Donopolis</a:t>
            </a:r>
          </a:p>
          <a:p>
            <a:r>
              <a:rPr lang="en-US" dirty="0" smtClean="0"/>
              <a:t>The weapons and horses are here and the ships are made here</a:t>
            </a:r>
          </a:p>
          <a:p>
            <a:endParaRPr lang="en-US" dirty="0"/>
          </a:p>
        </p:txBody>
      </p:sp>
      <p:pic>
        <p:nvPicPr>
          <p:cNvPr id="4" name="Picture 3" descr="w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343400"/>
            <a:ext cx="2813463" cy="1867118"/>
          </a:xfrm>
          <a:prstGeom prst="rect">
            <a:avLst/>
          </a:prstGeom>
        </p:spPr>
      </p:pic>
      <p:pic>
        <p:nvPicPr>
          <p:cNvPr id="5" name="Picture 4" descr="hor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4572000"/>
            <a:ext cx="1676400" cy="13882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Building #3 The  Kobe Arena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named </a:t>
            </a:r>
            <a:r>
              <a:rPr lang="en-US" dirty="0" smtClean="0">
                <a:solidFill>
                  <a:srgbClr val="0070C0"/>
                </a:solidFill>
              </a:rPr>
              <a:t>The Kobe Arena</a:t>
            </a:r>
          </a:p>
          <a:p>
            <a:r>
              <a:rPr lang="en-US" dirty="0" smtClean="0"/>
              <a:t>Sporting events and Army tryouts take place here</a:t>
            </a:r>
          </a:p>
          <a:p>
            <a:r>
              <a:rPr lang="en-US" dirty="0" smtClean="0"/>
              <a:t>It is inside the capital </a:t>
            </a:r>
            <a:r>
              <a:rPr lang="en-US" dirty="0" err="1" smtClean="0">
                <a:solidFill>
                  <a:srgbClr val="0070C0"/>
                </a:solidFill>
              </a:rPr>
              <a:t>Donotopia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Everyone comes to have fun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por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4419600"/>
            <a:ext cx="3367314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for Donopolis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 lot of natural protection:</a:t>
            </a:r>
          </a:p>
          <a:p>
            <a:pPr lvl="1"/>
            <a:r>
              <a:rPr lang="en-US" dirty="0" smtClean="0"/>
              <a:t>Mountains in the west, north, and northwest</a:t>
            </a:r>
          </a:p>
          <a:p>
            <a:pPr lvl="1"/>
            <a:r>
              <a:rPr lang="en-US" dirty="0" smtClean="0"/>
              <a:t>forests give protection in the south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0070C0"/>
                </a:solidFill>
              </a:rPr>
              <a:t>Gulf of Bothnia </a:t>
            </a:r>
            <a:r>
              <a:rPr lang="en-US" dirty="0" smtClean="0"/>
              <a:t>in the east</a:t>
            </a:r>
          </a:p>
          <a:p>
            <a:pPr lvl="1"/>
            <a:r>
              <a:rPr lang="en-US" dirty="0" smtClean="0"/>
              <a:t>The only way into Donopolis is by rivers in the west, north, and northwest and by boat in the east and south.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Protection for </a:t>
            </a:r>
            <a:r>
              <a:rPr lang="en-US" dirty="0" err="1" smtClean="0"/>
              <a:t>Donotopia</a:t>
            </a:r>
            <a:r>
              <a:rPr lang="en-US" dirty="0" smtClean="0"/>
              <a:t> the 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Natural and manmade protection:</a:t>
            </a:r>
          </a:p>
          <a:p>
            <a:pPr lvl="1"/>
            <a:r>
              <a:rPr lang="en-US" dirty="0" smtClean="0"/>
              <a:t>Protected by mountains and land 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>
                <a:solidFill>
                  <a:srgbClr val="0070C0"/>
                </a:solidFill>
              </a:rPr>
              <a:t>Indal</a:t>
            </a:r>
            <a:r>
              <a:rPr lang="en-US" dirty="0" smtClean="0">
                <a:solidFill>
                  <a:srgbClr val="0070C0"/>
                </a:solidFill>
              </a:rPr>
              <a:t> River, </a:t>
            </a:r>
            <a:r>
              <a:rPr lang="en-US" dirty="0" smtClean="0"/>
              <a:t>we built a dam to keep out the enemy but still get water</a:t>
            </a:r>
          </a:p>
          <a:p>
            <a:pPr lvl="1"/>
            <a:r>
              <a:rPr lang="en-US" dirty="0" smtClean="0"/>
              <a:t>A huge </a:t>
            </a:r>
            <a:r>
              <a:rPr lang="en-US" dirty="0" err="1" smtClean="0"/>
              <a:t>rockwall</a:t>
            </a:r>
            <a:r>
              <a:rPr lang="en-US" dirty="0" smtClean="0"/>
              <a:t> around my castle and a second wall outside  of it where the rest of </a:t>
            </a:r>
            <a:r>
              <a:rPr lang="en-US" dirty="0" err="1" smtClean="0">
                <a:solidFill>
                  <a:srgbClr val="0070C0"/>
                </a:solidFill>
              </a:rPr>
              <a:t>Donotopia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is</a:t>
            </a:r>
          </a:p>
          <a:p>
            <a:pPr lvl="1"/>
            <a:r>
              <a:rPr lang="en-US" dirty="0" smtClean="0"/>
              <a:t>There is a moat outside of the second wall, filled with </a:t>
            </a:r>
            <a:r>
              <a:rPr lang="en-US" dirty="0" smtClean="0">
                <a:solidFill>
                  <a:srgbClr val="0070C0"/>
                </a:solidFill>
              </a:rPr>
              <a:t>piranha</a:t>
            </a:r>
          </a:p>
          <a:p>
            <a:pPr lvl="1"/>
            <a:r>
              <a:rPr lang="en-US" dirty="0" smtClean="0"/>
              <a:t>Forts built along the shore with warships in the sea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piranh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4495800"/>
            <a:ext cx="945367" cy="838200"/>
          </a:xfrm>
          <a:prstGeom prst="rect">
            <a:avLst/>
          </a:prstGeom>
        </p:spPr>
      </p:pic>
      <p:pic>
        <p:nvPicPr>
          <p:cNvPr id="5" name="Picture 4" descr="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5791200"/>
            <a:ext cx="1447800" cy="96143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Warships protect the water areas, soldiers are trained to drive the ships and to fight like pirates and attack other ships</a:t>
            </a:r>
          </a:p>
          <a:p>
            <a:r>
              <a:rPr lang="en-US" dirty="0" smtClean="0"/>
              <a:t>On land, the soldiers uses horses to patrol the land and spears, battle axes, and swords as weapons, so soldiers were trained to be good riders and how to use those weapons</a:t>
            </a:r>
            <a:endParaRPr lang="en-US" dirty="0"/>
          </a:p>
        </p:txBody>
      </p:sp>
      <p:pic>
        <p:nvPicPr>
          <p:cNvPr id="4" name="Picture 3" descr="s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304800"/>
            <a:ext cx="1625600" cy="1473200"/>
          </a:xfrm>
          <a:prstGeom prst="rect">
            <a:avLst/>
          </a:prstGeom>
        </p:spPr>
      </p:pic>
      <p:pic>
        <p:nvPicPr>
          <p:cNvPr id="5" name="Picture 4" descr="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152400"/>
            <a:ext cx="990600" cy="1491727"/>
          </a:xfrm>
          <a:prstGeom prst="rect">
            <a:avLst/>
          </a:prstGeom>
        </p:spPr>
      </p:pic>
      <p:pic>
        <p:nvPicPr>
          <p:cNvPr id="6" name="Picture 5" descr="v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5181600"/>
            <a:ext cx="16256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spoken is </a:t>
            </a:r>
            <a:r>
              <a:rPr lang="en-US" dirty="0" err="1" smtClean="0"/>
              <a:t>Donish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official religion is Catholic and the main church is in </a:t>
            </a:r>
            <a:r>
              <a:rPr lang="en-US" dirty="0" err="1" smtClean="0"/>
              <a:t>Donotopia</a:t>
            </a:r>
            <a:r>
              <a:rPr lang="en-US" dirty="0" smtClean="0"/>
              <a:t>.  There are others all over Donopolis.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Art: glass blowing is the main type of art.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5486400"/>
            <a:ext cx="1949365" cy="1096518"/>
          </a:xfrm>
          <a:prstGeom prst="rect">
            <a:avLst/>
          </a:prstGeom>
        </p:spPr>
      </p:pic>
      <p:pic>
        <p:nvPicPr>
          <p:cNvPr id="6" name="Picture 5" descr="cro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1" y="381000"/>
            <a:ext cx="1803562" cy="240474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Games</a:t>
            </a:r>
          </a:p>
          <a:p>
            <a:pPr lvl="1"/>
            <a:r>
              <a:rPr lang="en-US" dirty="0" smtClean="0"/>
              <a:t>Chess</a:t>
            </a:r>
          </a:p>
          <a:p>
            <a:pPr lvl="1"/>
            <a:r>
              <a:rPr lang="en-US" dirty="0" smtClean="0"/>
              <a:t>dice</a:t>
            </a:r>
          </a:p>
          <a:p>
            <a:r>
              <a:rPr lang="en-US" dirty="0" smtClean="0"/>
              <a:t>Music</a:t>
            </a:r>
          </a:p>
          <a:p>
            <a:pPr lvl="1"/>
            <a:r>
              <a:rPr lang="en-US" dirty="0" smtClean="0"/>
              <a:t>Dancing</a:t>
            </a:r>
          </a:p>
          <a:p>
            <a:pPr lvl="1"/>
            <a:r>
              <a:rPr lang="en-US" dirty="0" smtClean="0"/>
              <a:t>Singing</a:t>
            </a:r>
          </a:p>
          <a:p>
            <a:r>
              <a:rPr lang="en-US" dirty="0" smtClean="0"/>
              <a:t>Sports</a:t>
            </a:r>
          </a:p>
          <a:p>
            <a:pPr lvl="1"/>
            <a:r>
              <a:rPr lang="en-US" dirty="0" smtClean="0"/>
              <a:t>Swimming</a:t>
            </a:r>
          </a:p>
          <a:p>
            <a:pPr lvl="1"/>
            <a:r>
              <a:rPr lang="en-US" dirty="0" smtClean="0"/>
              <a:t>Rock climbing</a:t>
            </a:r>
          </a:p>
        </p:txBody>
      </p:sp>
      <p:pic>
        <p:nvPicPr>
          <p:cNvPr id="4" name="Picture 3" descr="Selectionofgam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447800"/>
            <a:ext cx="4313949" cy="2311400"/>
          </a:xfrm>
          <a:prstGeom prst="rect">
            <a:avLst/>
          </a:prstGeom>
        </p:spPr>
      </p:pic>
      <p:pic>
        <p:nvPicPr>
          <p:cNvPr id="5" name="Picture 4" descr="ro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114800"/>
            <a:ext cx="1585061" cy="231573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The End</a:t>
            </a:r>
            <a:endParaRPr lang="en-US" sz="9600" dirty="0"/>
          </a:p>
        </p:txBody>
      </p:sp>
      <p:pic>
        <p:nvPicPr>
          <p:cNvPr id="6" name="Content Placeholder 5" descr="w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3810000"/>
            <a:ext cx="2066792" cy="1371600"/>
          </a:xfrm>
        </p:spPr>
      </p:pic>
      <p:pic>
        <p:nvPicPr>
          <p:cNvPr id="7" name="Picture 6" descr="stockholm_kungliga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495800"/>
            <a:ext cx="2143125" cy="1600200"/>
          </a:xfrm>
          <a:prstGeom prst="rect">
            <a:avLst/>
          </a:prstGeom>
        </p:spPr>
      </p:pic>
      <p:pic>
        <p:nvPicPr>
          <p:cNvPr id="8" name="Picture 7" descr="sweden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676400"/>
            <a:ext cx="2559781" cy="2008632"/>
          </a:xfrm>
          <a:prstGeom prst="rect">
            <a:avLst/>
          </a:prstGeom>
        </p:spPr>
      </p:pic>
      <p:pic>
        <p:nvPicPr>
          <p:cNvPr id="9" name="Picture 8" descr="v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1752600"/>
            <a:ext cx="2634343" cy="1728788"/>
          </a:xfrm>
          <a:prstGeom prst="rect">
            <a:avLst/>
          </a:prstGeom>
        </p:spPr>
      </p:pic>
      <p:pic>
        <p:nvPicPr>
          <p:cNvPr id="11" name="Picture 10" descr="piranha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" y="4463852"/>
            <a:ext cx="2057400" cy="18241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71800" y="2057400"/>
            <a:ext cx="3095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Donopolis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and Emperor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sz="4800" dirty="0" smtClean="0"/>
              <a:t>My Empire’s name is  </a:t>
            </a:r>
            <a:r>
              <a:rPr lang="en-US" sz="4800" dirty="0" smtClean="0">
                <a:solidFill>
                  <a:srgbClr val="0070C0"/>
                </a:solidFill>
              </a:rPr>
              <a:t>Donopolis</a:t>
            </a:r>
          </a:p>
          <a:p>
            <a:r>
              <a:rPr lang="en-US" sz="4800" dirty="0" smtClean="0"/>
              <a:t>It is named after the Emperor.</a:t>
            </a:r>
          </a:p>
          <a:p>
            <a:r>
              <a:rPr lang="en-US" sz="4800" dirty="0" smtClean="0"/>
              <a:t>The Emperor is </a:t>
            </a:r>
            <a:r>
              <a:rPr lang="en-US" sz="4800" dirty="0" smtClean="0">
                <a:solidFill>
                  <a:srgbClr val="0070C0"/>
                </a:solidFill>
              </a:rPr>
              <a:t>Don the Greatest</a:t>
            </a:r>
          </a:p>
          <a:p>
            <a:r>
              <a:rPr lang="en-US" sz="4800" dirty="0" smtClean="0"/>
              <a:t>320,000 Citizens live in Donopolis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Brutal Force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My kingdom is ruled with </a:t>
            </a:r>
            <a:r>
              <a:rPr lang="en-US" sz="4800" dirty="0" smtClean="0">
                <a:solidFill>
                  <a:srgbClr val="0070C0"/>
                </a:solidFill>
              </a:rPr>
              <a:t>brutal force.</a:t>
            </a:r>
          </a:p>
          <a:p>
            <a:pPr lvl="1"/>
            <a:r>
              <a:rPr lang="en-US" sz="4000" dirty="0" smtClean="0"/>
              <a:t>because I am strong</a:t>
            </a:r>
          </a:p>
          <a:p>
            <a:pPr lvl="1"/>
            <a:r>
              <a:rPr lang="en-US" sz="4000" dirty="0" smtClean="0"/>
              <a:t>everyone will do what I want them to do</a:t>
            </a:r>
          </a:p>
          <a:p>
            <a:pPr lvl="1"/>
            <a:r>
              <a:rPr lang="en-US" sz="4000" dirty="0" smtClean="0"/>
              <a:t>I have a strong army to back me up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Rankings in Donopolis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Social Ranking</a:t>
            </a:r>
          </a:p>
          <a:p>
            <a:pPr lvl="1"/>
            <a:r>
              <a:rPr lang="en-US" dirty="0" smtClean="0"/>
              <a:t>Ruler (Me)</a:t>
            </a:r>
          </a:p>
          <a:p>
            <a:pPr lvl="1"/>
            <a:r>
              <a:rPr lang="en-US" dirty="0" smtClean="0"/>
              <a:t>Army Elite (top trusted officers)</a:t>
            </a:r>
          </a:p>
          <a:p>
            <a:pPr lvl="1"/>
            <a:r>
              <a:rPr lang="en-US" dirty="0" smtClean="0"/>
              <a:t>Priests </a:t>
            </a:r>
          </a:p>
          <a:p>
            <a:pPr lvl="1"/>
            <a:r>
              <a:rPr lang="en-US" dirty="0" smtClean="0"/>
              <a:t>Craftsmen (special talents like doctors ,</a:t>
            </a:r>
            <a:r>
              <a:rPr lang="en-US" dirty="0" err="1" smtClean="0"/>
              <a:t>teachers,soldiers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Workers (farmers, shop keepers)</a:t>
            </a:r>
          </a:p>
          <a:p>
            <a:pPr lvl="1"/>
            <a:r>
              <a:rPr lang="en-US" dirty="0" smtClean="0"/>
              <a:t>Slaves 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I trust my Army, Priest because I need help</a:t>
            </a:r>
          </a:p>
          <a:p>
            <a:pPr lvl="1"/>
            <a:r>
              <a:rPr lang="en-US" dirty="0" smtClean="0"/>
              <a:t>craftsmen and workers are almost equal but craftsmen have more talents</a:t>
            </a:r>
          </a:p>
          <a:p>
            <a:pPr lvl="1"/>
            <a:r>
              <a:rPr lang="en-US" dirty="0" smtClean="0"/>
              <a:t>Slaves work to pay off room and board.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sz="4600" dirty="0" smtClean="0">
                <a:solidFill>
                  <a:srgbClr val="0070C0"/>
                </a:solidFill>
              </a:rPr>
              <a:t>The Don Code of Ethics:</a:t>
            </a:r>
          </a:p>
          <a:p>
            <a:pPr lvl="1"/>
            <a:r>
              <a:rPr lang="en-US" sz="3600" dirty="0" smtClean="0"/>
              <a:t>Slaves request to work for someone (farmer, dentist, teacher) and live with them for free and get free food</a:t>
            </a:r>
          </a:p>
          <a:p>
            <a:pPr lvl="1"/>
            <a:r>
              <a:rPr lang="en-US" sz="3600" dirty="0" smtClean="0"/>
              <a:t>They are not to be abused</a:t>
            </a:r>
          </a:p>
          <a:p>
            <a:pPr lvl="1"/>
            <a:endParaRPr lang="en-US" sz="3600" dirty="0" smtClean="0"/>
          </a:p>
          <a:p>
            <a:r>
              <a:rPr lang="en-US" sz="4600" dirty="0" smtClean="0">
                <a:solidFill>
                  <a:srgbClr val="0070C0"/>
                </a:solidFill>
              </a:rPr>
              <a:t>Arsenal Law:</a:t>
            </a:r>
          </a:p>
          <a:p>
            <a:pPr lvl="1"/>
            <a:r>
              <a:rPr lang="en-US" sz="4000" dirty="0" smtClean="0"/>
              <a:t>All men 16 and older can try out for my army</a:t>
            </a:r>
          </a:p>
          <a:p>
            <a:pPr lvl="1"/>
            <a:r>
              <a:rPr lang="en-US" sz="4000" dirty="0" smtClean="0"/>
              <a:t>they will live in barracks and be fed healthy meals</a:t>
            </a:r>
          </a:p>
          <a:p>
            <a:pPr lvl="1"/>
            <a:r>
              <a:rPr lang="en-US" sz="4000" dirty="0" smtClean="0"/>
              <a:t>they will also get paid</a:t>
            </a:r>
          </a:p>
          <a:p>
            <a:pPr lvl="1"/>
            <a:r>
              <a:rPr lang="en-US" sz="4000" dirty="0" smtClean="0"/>
              <a:t>they will retire at the age of 30 and be given land to live on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“Piece of Real Estate”</a:t>
            </a:r>
            <a:endParaRPr lang="en-US" dirty="0"/>
          </a:p>
        </p:txBody>
      </p:sp>
      <p:pic>
        <p:nvPicPr>
          <p:cNvPr id="4" name="Content Placeholder 3" descr="rea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01056"/>
            <a:ext cx="3810000" cy="3524250"/>
          </a:xfrm>
        </p:spPr>
      </p:pic>
      <p:sp>
        <p:nvSpPr>
          <p:cNvPr id="5" name="TextBox 4"/>
          <p:cNvSpPr txBox="1"/>
          <p:nvPr/>
        </p:nvSpPr>
        <p:spPr>
          <a:xfrm>
            <a:off x="990600" y="12954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Donopolis is what used to be Sweden</a:t>
            </a:r>
          </a:p>
        </p:txBody>
      </p:sp>
      <p:sp>
        <p:nvSpPr>
          <p:cNvPr id="6" name="TextBox 5"/>
          <p:cNvSpPr txBox="1"/>
          <p:nvPr/>
        </p:nvSpPr>
        <p:spPr>
          <a:xfrm flipH="1">
            <a:off x="4114800" y="3352800"/>
            <a:ext cx="381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</a:t>
            </a:r>
          </a:p>
          <a:p>
            <a:r>
              <a:rPr lang="en-US" sz="1200" b="1" dirty="0" smtClean="0"/>
              <a:t>O</a:t>
            </a:r>
          </a:p>
          <a:p>
            <a:r>
              <a:rPr lang="en-US" sz="1200" b="1" dirty="0" smtClean="0"/>
              <a:t>N</a:t>
            </a:r>
          </a:p>
          <a:p>
            <a:r>
              <a:rPr lang="en-US" sz="1200" b="1" dirty="0" smtClean="0"/>
              <a:t>O</a:t>
            </a:r>
          </a:p>
          <a:p>
            <a:r>
              <a:rPr lang="en-US" sz="1200" b="1" dirty="0" smtClean="0"/>
              <a:t>P</a:t>
            </a:r>
          </a:p>
          <a:p>
            <a:r>
              <a:rPr lang="en-US" sz="1200" b="1" dirty="0" smtClean="0"/>
              <a:t>O</a:t>
            </a:r>
          </a:p>
          <a:p>
            <a:r>
              <a:rPr lang="en-US" sz="1200" b="1" dirty="0" smtClean="0"/>
              <a:t>L</a:t>
            </a:r>
          </a:p>
          <a:p>
            <a:r>
              <a:rPr lang="en-US" sz="1200" b="1" dirty="0" smtClean="0"/>
              <a:t>I</a:t>
            </a:r>
          </a:p>
          <a:p>
            <a:r>
              <a:rPr lang="en-US" sz="1200" b="1" dirty="0" smtClean="0"/>
              <a:t>S</a:t>
            </a:r>
            <a:endParaRPr lang="en-US" sz="1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Donopolis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swede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971800"/>
            <a:ext cx="3822192" cy="2999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447800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The capital city is located at the star and is called </a:t>
            </a:r>
            <a:r>
              <a:rPr lang="en-US" sz="4000" dirty="0" err="1" smtClean="0">
                <a:solidFill>
                  <a:srgbClr val="008000"/>
                </a:solidFill>
              </a:rPr>
              <a:t>Donotopia</a:t>
            </a:r>
            <a:endParaRPr lang="en-US" sz="40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343400"/>
            <a:ext cx="990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*</a:t>
            </a:r>
            <a:r>
              <a:rPr lang="en-US" sz="1200" dirty="0" err="1" smtClean="0">
                <a:solidFill>
                  <a:srgbClr val="0070C0"/>
                </a:solidFill>
              </a:rPr>
              <a:t>Donotopia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Why?</a:t>
            </a:r>
            <a:br>
              <a:rPr lang="en-US" dirty="0" smtClean="0"/>
            </a:br>
            <a:r>
              <a:rPr lang="en-US" dirty="0" smtClean="0"/>
              <a:t>1. Natural Protection from Invaders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Mountains naturally protect west, north, and northwest</a:t>
            </a:r>
          </a:p>
          <a:p>
            <a:r>
              <a:rPr lang="en-US" dirty="0" smtClean="0"/>
              <a:t>Forests give protection in the south.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Gulf of Bothnia </a:t>
            </a:r>
            <a:r>
              <a:rPr lang="en-US" dirty="0" smtClean="0"/>
              <a:t>protects the east from land attacks</a:t>
            </a:r>
          </a:p>
          <a:p>
            <a:r>
              <a:rPr lang="en-US" dirty="0" smtClean="0"/>
              <a:t>Water and Mountains protect most of Donopolis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Why?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A lot of natural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Coniferous forests</a:t>
            </a:r>
          </a:p>
          <a:p>
            <a:pPr lvl="1"/>
            <a:r>
              <a:rPr lang="en-US" dirty="0" smtClean="0"/>
              <a:t>Wood for building</a:t>
            </a:r>
          </a:p>
          <a:p>
            <a:r>
              <a:rPr lang="en-US" dirty="0" smtClean="0"/>
              <a:t>Water power</a:t>
            </a:r>
          </a:p>
          <a:p>
            <a:pPr lvl="1"/>
            <a:r>
              <a:rPr lang="en-US" dirty="0" smtClean="0"/>
              <a:t>For making tools</a:t>
            </a:r>
          </a:p>
          <a:p>
            <a:pPr lvl="1">
              <a:buNone/>
            </a:pPr>
            <a:r>
              <a:rPr lang="en-US" dirty="0" smtClean="0"/>
              <a:t>work</a:t>
            </a:r>
          </a:p>
          <a:p>
            <a:r>
              <a:rPr lang="en-US" dirty="0" smtClean="0"/>
              <a:t>Gold ore</a:t>
            </a:r>
          </a:p>
          <a:p>
            <a:pPr lvl="1"/>
            <a:r>
              <a:rPr lang="en-US" dirty="0" smtClean="0"/>
              <a:t>To trade</a:t>
            </a:r>
          </a:p>
          <a:p>
            <a:r>
              <a:rPr lang="en-US" dirty="0" err="1" smtClean="0"/>
              <a:t>Sulphide</a:t>
            </a:r>
            <a:r>
              <a:rPr lang="en-US" dirty="0" smtClean="0"/>
              <a:t> ore</a:t>
            </a:r>
          </a:p>
          <a:p>
            <a:pPr lvl="1"/>
            <a:r>
              <a:rPr lang="en-US" dirty="0" smtClean="0"/>
              <a:t>To make </a:t>
            </a:r>
          </a:p>
          <a:p>
            <a:pPr lvl="1">
              <a:buNone/>
            </a:pPr>
            <a:r>
              <a:rPr lang="en-US" dirty="0" smtClean="0"/>
              <a:t>energy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weden resourc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905000"/>
            <a:ext cx="2305538" cy="4495800"/>
          </a:xfrm>
          <a:prstGeom prst="rect">
            <a:avLst/>
          </a:prstGeom>
        </p:spPr>
      </p:pic>
      <p:pic>
        <p:nvPicPr>
          <p:cNvPr id="5" name="Picture 4" descr="forest sw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1904999"/>
            <a:ext cx="2209800" cy="36741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703</Words>
  <Application>Microsoft Office PowerPoint</Application>
  <PresentationFormat>On-screen Show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Emperor Strikes Back</vt:lpstr>
      <vt:lpstr>Empire and Emperor</vt:lpstr>
      <vt:lpstr>Brutal Force Government</vt:lpstr>
      <vt:lpstr>Social Rankings in Donopolis</vt:lpstr>
      <vt:lpstr>Accomplishments</vt:lpstr>
      <vt:lpstr>“Piece of Real Estate”</vt:lpstr>
      <vt:lpstr>Donopolis</vt:lpstr>
      <vt:lpstr>Why? 1. Natural Protection from Invaders</vt:lpstr>
      <vt:lpstr>Why? 2. A lot of natural Resources</vt:lpstr>
      <vt:lpstr>Why? 3. Major Trading Route</vt:lpstr>
      <vt:lpstr>Important Building #1 The Castle</vt:lpstr>
      <vt:lpstr>Important Building #2 The Royal Armory</vt:lpstr>
      <vt:lpstr>Important Building #3 The  Kobe Arena</vt:lpstr>
      <vt:lpstr>Protection for Donopolis</vt:lpstr>
      <vt:lpstr>Protection for Donotopia the Capital</vt:lpstr>
      <vt:lpstr>Warfare</vt:lpstr>
      <vt:lpstr>Culture</vt:lpstr>
      <vt:lpstr>Entertainment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Emperor Strikes Back</dc:title>
  <dc:creator>admin</dc:creator>
  <cp:lastModifiedBy>admin</cp:lastModifiedBy>
  <cp:revision>21</cp:revision>
  <dcterms:created xsi:type="dcterms:W3CDTF">2011-01-19T19:39:32Z</dcterms:created>
  <dcterms:modified xsi:type="dcterms:W3CDTF">2011-03-17T14:24:32Z</dcterms:modified>
</cp:coreProperties>
</file>